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第1堂建立多Section的表格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5 上午10.12.15.mov" descr="螢幕錄製 2019-03-25 上午10.12.1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45848" y="1004192"/>
            <a:ext cx="1852304" cy="3850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分析statedictionary.plist架構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建立DataSource的class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使用FileManager複制檔案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建立多Section的TableView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建立Section的索引目錄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分析statedictionary.plist架構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25 上午10.23.21.png" descr="螢幕快照 2019-03-25 上午10.23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3564" y="986447"/>
            <a:ext cx="3353456" cy="3675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建立DataSource的class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0" name="import Foundation…"/>
          <p:cNvSpPr txBox="1"/>
          <p:nvPr/>
        </p:nvSpPr>
        <p:spPr>
          <a:xfrm>
            <a:off x="1786254" y="964988"/>
            <a:ext cx="4417701" cy="391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00"/>
            </a:pPr>
            <a:r>
              <a:t>import Foundation</a:t>
            </a:r>
          </a:p>
          <a:p>
            <a:pPr>
              <a:defRPr sz="700"/>
            </a:pPr>
            <a:r>
              <a:t>class DataSource{</a:t>
            </a:r>
          </a:p>
          <a:p>
            <a:pPr>
              <a:defRPr sz="700"/>
            </a:pPr>
            <a:r>
              <a:t>    private init(){</a:t>
            </a:r>
          </a:p>
          <a:p>
            <a:pPr>
              <a:defRPr sz="700"/>
            </a:pPr>
            <a:r>
              <a:t>        </a:t>
            </a:r>
          </a:p>
          <a:p>
            <a:pPr>
              <a:defRPr sz="700"/>
            </a:pPr>
            <a:r>
              <a:t>    }</a:t>
            </a:r>
          </a:p>
          <a:p>
            <a:pPr>
              <a:defRPr sz="700"/>
            </a:pPr>
            <a:r>
              <a:t>    static var states:[String:[String]] = {</a:t>
            </a:r>
          </a:p>
          <a:p>
            <a:pPr>
              <a:defRPr sz="700"/>
            </a:pPr>
            <a:r>
              <a:t>        let paths = NSSearchPathForDirectoriesInDomains(.documentDirectory, .userDomainMask, true);</a:t>
            </a:r>
          </a:p>
          <a:p>
            <a:pPr>
              <a:defRPr sz="700"/>
            </a:pPr>
            <a:r>
              <a:t>        let documentPath = paths.last!;</a:t>
            </a:r>
          </a:p>
          <a:p>
            <a:pPr>
              <a:defRPr sz="700"/>
            </a:pPr>
            <a:r>
              <a:t>        let targetPath = "\(documentPath)/state.plist";</a:t>
            </a:r>
          </a:p>
          <a:p>
            <a:pPr>
              <a:defRPr sz="700"/>
            </a:pPr>
            <a:r>
              <a:t>        print(targetPath);</a:t>
            </a:r>
          </a:p>
          <a:p>
            <a:pPr>
              <a:defRPr sz="700"/>
            </a:pPr>
            <a:r>
              <a:t>        if !FileManager.default.fileExists(atPath: targetPath) {</a:t>
            </a:r>
          </a:p>
          <a:p>
            <a:pPr>
              <a:defRPr sz="700"/>
            </a:pPr>
            <a:r>
              <a:t>            //只會執行一次</a:t>
            </a:r>
          </a:p>
          <a:p>
            <a:pPr>
              <a:defRPr sz="700"/>
            </a:pPr>
            <a:r>
              <a:t>            let sourcePath = Bundle.main.path(forResource: "statedictionary", ofType: "plist");</a:t>
            </a:r>
          </a:p>
          <a:p>
            <a:pPr>
              <a:defRPr sz="700"/>
            </a:pPr>
            <a:r>
              <a:t>            try! FileManager.default.moveItem(atPath: sourcePath!, toPath: targetPath);</a:t>
            </a:r>
          </a:p>
          <a:p>
            <a:pPr>
              <a:defRPr sz="700"/>
            </a:pPr>
            <a:r>
              <a:t>        }</a:t>
            </a:r>
          </a:p>
          <a:p>
            <a:pPr>
              <a:defRPr sz="700"/>
            </a:pPr>
            <a:r>
              <a:t>        if let states = NSDictionary(contentsOfFile: targetPath) as? [String:[String]]{</a:t>
            </a:r>
          </a:p>
          <a:p>
            <a:pPr>
              <a:defRPr sz="700"/>
            </a:pPr>
            <a:r>
              <a:t>            return states</a:t>
            </a:r>
          </a:p>
          <a:p>
            <a:pPr>
              <a:defRPr sz="700"/>
            </a:pPr>
            <a:r>
              <a:t>        }</a:t>
            </a:r>
          </a:p>
          <a:p>
            <a:pPr>
              <a:defRPr sz="700"/>
            </a:pPr>
            <a:r>
              <a:t>        return [String:[String]]();</a:t>
            </a:r>
          </a:p>
          <a:p>
            <a:pPr>
              <a:defRPr sz="700"/>
            </a:pPr>
            <a:r>
              <a:t>    }();</a:t>
            </a:r>
          </a:p>
          <a:p>
            <a:pPr>
              <a:defRPr sz="7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使用FileManager複制檔案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8" name="if !FileManager.default.fileExists(atPath: targetPath) {…"/>
          <p:cNvSpPr txBox="1"/>
          <p:nvPr/>
        </p:nvSpPr>
        <p:spPr>
          <a:xfrm>
            <a:off x="1611629" y="1187238"/>
            <a:ext cx="6652505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if !FileManager.default.fileExists(atPath: targetPath) {</a:t>
            </a:r>
          </a:p>
          <a:p>
            <a:pPr>
              <a:defRPr sz="1200"/>
            </a:pPr>
            <a:r>
              <a:t>            //只會執行一次</a:t>
            </a:r>
          </a:p>
          <a:p>
            <a:pPr>
              <a:defRPr sz="1200"/>
            </a:pPr>
            <a:r>
              <a:t>            let sourcePath = Bundle.main.path(forResource: "statedictionary", ofType: "plist");</a:t>
            </a:r>
          </a:p>
          <a:p>
            <a:pPr>
              <a:defRPr sz="1200"/>
            </a:pPr>
            <a:r>
              <a:t>            try! FileManager.default.moveItem(atPath: sourcePath!, toPath: targetPath);</a:t>
            </a:r>
          </a:p>
          <a:p>
            <a:pPr>
              <a:defRPr sz="1200"/>
            </a:pPr>
            <a:r>
              <a:t>    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建立多Section的TableView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6" name="func numberOfSections(in tableView: UITableView) -&gt; Int{…"/>
          <p:cNvSpPr txBox="1"/>
          <p:nvPr/>
        </p:nvSpPr>
        <p:spPr>
          <a:xfrm>
            <a:off x="1759796" y="1176654"/>
            <a:ext cx="4300276" cy="82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/>
            </a:pPr>
            <a:r>
              <a:t>func numberOfSections(in tableView: UITableView) -&gt; Int{</a:t>
            </a:r>
          </a:p>
          <a:p>
            <a:pPr>
              <a:defRPr sz="1200"/>
            </a:pPr>
            <a:r>
              <a:t>        return names.count</a:t>
            </a:r>
          </a:p>
          <a:p>
            <a:pPr>
              <a:defRPr sz="1200"/>
            </a:pPr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建立Section的索引目錄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4" name="func sectionIndexTitles(for tableView: UITableView) -&gt; [String]?{…"/>
          <p:cNvSpPr txBox="1"/>
          <p:nvPr/>
        </p:nvSpPr>
        <p:spPr>
          <a:xfrm>
            <a:off x="1759796" y="1176654"/>
            <a:ext cx="5608996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func sectionIndexTitles(for tableView: UITableView) -&gt; [String]?{</a:t>
            </a:r>
          </a:p>
          <a:p>
            <a:pPr/>
            <a:r>
              <a:t>        return names;</a:t>
            </a:r>
          </a:p>
          <a:p>
            <a:pPr/>
            <a:r>
              <a:t>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